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2.mp3" /><Relationship Id="rId1" Type="http://schemas.openxmlformats.org/officeDocument/2006/relationships/audio" Target="NULL" TargetMode="External" /><Relationship Id="rId5" Type="http://schemas.openxmlformats.org/officeDocument/2006/relationships/image" Target="../media/image1.png" /><Relationship Id="rId4" Type="http://schemas.openxmlformats.org/officeDocument/2006/relationships/image" Target="../media/image15.JP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Вот оно какое наше лето!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Выставка детских рисунков.</a:t>
            </a:r>
          </a:p>
        </p:txBody>
      </p:sp>
      <p:pic>
        <p:nvPicPr>
          <p:cNvPr id="4" name="pesenka-o-lete">
            <a:hlinkClick r:id="" action="ppaction://media"/>
            <a:hlinkHover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302" y="5933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213688"/>
            <a:ext cx="4488872" cy="6389405"/>
          </a:xfrm>
        </p:spPr>
      </p:pic>
    </p:spTree>
    <p:extLst>
      <p:ext uri="{BB962C8B-B14F-4D97-AF65-F5344CB8AC3E}">
        <p14:creationId xmlns:p14="http://schemas.microsoft.com/office/powerpoint/2010/main" val="25818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4" y="241070"/>
            <a:ext cx="11344760" cy="6381428"/>
          </a:xfrm>
        </p:spPr>
      </p:pic>
    </p:spTree>
    <p:extLst>
      <p:ext uri="{BB962C8B-B14F-4D97-AF65-F5344CB8AC3E}">
        <p14:creationId xmlns:p14="http://schemas.microsoft.com/office/powerpoint/2010/main" val="1054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25" y="241069"/>
            <a:ext cx="9763039" cy="6375862"/>
          </a:xfrm>
        </p:spPr>
      </p:pic>
    </p:spTree>
    <p:extLst>
      <p:ext uri="{BB962C8B-B14F-4D97-AF65-F5344CB8AC3E}">
        <p14:creationId xmlns:p14="http://schemas.microsoft.com/office/powerpoint/2010/main" val="23563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234511"/>
            <a:ext cx="11371810" cy="6396644"/>
          </a:xfrm>
        </p:spPr>
      </p:pic>
    </p:spTree>
    <p:extLst>
      <p:ext uri="{BB962C8B-B14F-4D97-AF65-F5344CB8AC3E}">
        <p14:creationId xmlns:p14="http://schemas.microsoft.com/office/powerpoint/2010/main" val="20011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3" y="193970"/>
            <a:ext cx="4646814" cy="6403311"/>
          </a:xfrm>
        </p:spPr>
      </p:pic>
    </p:spTree>
    <p:extLst>
      <p:ext uri="{BB962C8B-B14F-4D97-AF65-F5344CB8AC3E}">
        <p14:creationId xmlns:p14="http://schemas.microsoft.com/office/powerpoint/2010/main" val="36217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00" y="241068"/>
            <a:ext cx="10103111" cy="6384175"/>
          </a:xfrm>
        </p:spPr>
      </p:pic>
      <p:pic>
        <p:nvPicPr>
          <p:cNvPr id="5" name="Из Мультфильмов Песенка О Лете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.25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74" y="249381"/>
            <a:ext cx="8442581" cy="6372833"/>
          </a:xfrm>
        </p:spPr>
      </p:pic>
    </p:spTree>
    <p:extLst>
      <p:ext uri="{BB962C8B-B14F-4D97-AF65-F5344CB8AC3E}">
        <p14:creationId xmlns:p14="http://schemas.microsoft.com/office/powerpoint/2010/main" val="35163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7" y="248331"/>
            <a:ext cx="10911930" cy="6368600"/>
          </a:xfrm>
        </p:spPr>
      </p:pic>
    </p:spTree>
    <p:extLst>
      <p:ext uri="{BB962C8B-B14F-4D97-AF65-F5344CB8AC3E}">
        <p14:creationId xmlns:p14="http://schemas.microsoft.com/office/powerpoint/2010/main" val="7208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19" y="232756"/>
            <a:ext cx="4884822" cy="6390085"/>
          </a:xfrm>
        </p:spPr>
      </p:pic>
    </p:spTree>
    <p:extLst>
      <p:ext uri="{BB962C8B-B14F-4D97-AF65-F5344CB8AC3E}">
        <p14:creationId xmlns:p14="http://schemas.microsoft.com/office/powerpoint/2010/main" val="31986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53" y="249381"/>
            <a:ext cx="9505617" cy="6362944"/>
          </a:xfrm>
        </p:spPr>
      </p:pic>
    </p:spTree>
    <p:extLst>
      <p:ext uri="{BB962C8B-B14F-4D97-AF65-F5344CB8AC3E}">
        <p14:creationId xmlns:p14="http://schemas.microsoft.com/office/powerpoint/2010/main" val="40300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66" y="257694"/>
            <a:ext cx="9122187" cy="6367549"/>
          </a:xfrm>
        </p:spPr>
      </p:pic>
    </p:spTree>
    <p:extLst>
      <p:ext uri="{BB962C8B-B14F-4D97-AF65-F5344CB8AC3E}">
        <p14:creationId xmlns:p14="http://schemas.microsoft.com/office/powerpoint/2010/main" val="4039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97" y="257695"/>
            <a:ext cx="8165173" cy="6379427"/>
          </a:xfrm>
        </p:spPr>
      </p:pic>
    </p:spTree>
    <p:extLst>
      <p:ext uri="{BB962C8B-B14F-4D97-AF65-F5344CB8AC3E}">
        <p14:creationId xmlns:p14="http://schemas.microsoft.com/office/powerpoint/2010/main" val="36051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0" y="248773"/>
            <a:ext cx="4655128" cy="6387495"/>
          </a:xfrm>
        </p:spPr>
      </p:pic>
    </p:spTree>
    <p:extLst>
      <p:ext uri="{BB962C8B-B14F-4D97-AF65-F5344CB8AC3E}">
        <p14:creationId xmlns:p14="http://schemas.microsoft.com/office/powerpoint/2010/main" val="30345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52" y="245712"/>
            <a:ext cx="5054138" cy="6389582"/>
          </a:xfrm>
        </p:spPr>
      </p:pic>
    </p:spTree>
    <p:extLst>
      <p:ext uri="{BB962C8B-B14F-4D97-AF65-F5344CB8AC3E}">
        <p14:creationId xmlns:p14="http://schemas.microsoft.com/office/powerpoint/2010/main" val="343289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48" y="241068"/>
            <a:ext cx="8559069" cy="6392488"/>
          </a:xfrm>
        </p:spPr>
      </p:pic>
    </p:spTree>
    <p:extLst>
      <p:ext uri="{BB962C8B-B14F-4D97-AF65-F5344CB8AC3E}">
        <p14:creationId xmlns:p14="http://schemas.microsoft.com/office/powerpoint/2010/main" val="5027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3" y="229032"/>
            <a:ext cx="4472247" cy="6396355"/>
          </a:xfrm>
        </p:spPr>
      </p:pic>
    </p:spTree>
    <p:extLst>
      <p:ext uri="{BB962C8B-B14F-4D97-AF65-F5344CB8AC3E}">
        <p14:creationId xmlns:p14="http://schemas.microsoft.com/office/powerpoint/2010/main" val="2027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531" y="1648123"/>
            <a:ext cx="6398951" cy="3599409"/>
          </a:xfrm>
        </p:spPr>
      </p:pic>
    </p:spTree>
    <p:extLst>
      <p:ext uri="{BB962C8B-B14F-4D97-AF65-F5344CB8AC3E}">
        <p14:creationId xmlns:p14="http://schemas.microsoft.com/office/powerpoint/2010/main" val="23313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2" y="234159"/>
            <a:ext cx="10413168" cy="6399398"/>
          </a:xfrm>
        </p:spPr>
      </p:pic>
    </p:spTree>
    <p:extLst>
      <p:ext uri="{BB962C8B-B14F-4D97-AF65-F5344CB8AC3E}">
        <p14:creationId xmlns:p14="http://schemas.microsoft.com/office/powerpoint/2010/main" val="10533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1539" y="1654986"/>
            <a:ext cx="6376893" cy="3563623"/>
          </a:xfrm>
        </p:spPr>
      </p:pic>
    </p:spTree>
    <p:extLst>
      <p:ext uri="{BB962C8B-B14F-4D97-AF65-F5344CB8AC3E}">
        <p14:creationId xmlns:p14="http://schemas.microsoft.com/office/powerpoint/2010/main" val="36876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68" y="241808"/>
            <a:ext cx="4330931" cy="6410919"/>
          </a:xfrm>
        </p:spPr>
      </p:pic>
    </p:spTree>
    <p:extLst>
      <p:ext uri="{BB962C8B-B14F-4D97-AF65-F5344CB8AC3E}">
        <p14:creationId xmlns:p14="http://schemas.microsoft.com/office/powerpoint/2010/main" val="20996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767" y="1787237"/>
            <a:ext cx="8466513" cy="3138054"/>
          </a:xfrm>
        </p:spPr>
        <p:txBody>
          <a:bodyPr/>
          <a:lstStyle/>
          <a:p>
            <a:pPr algn="ctr"/>
            <a:r>
              <a:rPr lang="ru-RU" dirty="0"/>
              <a:t>Презентацию подготовила заведующая </a:t>
            </a:r>
            <a:r>
              <a:rPr lang="ru-RU" dirty="0" err="1"/>
              <a:t>Анкудиновским</a:t>
            </a:r>
            <a:r>
              <a:rPr lang="ru-RU" dirty="0"/>
              <a:t> СДК Чихачева Н. В.</a:t>
            </a:r>
          </a:p>
        </p:txBody>
      </p:sp>
    </p:spTree>
    <p:extLst>
      <p:ext uri="{BB962C8B-B14F-4D97-AF65-F5344CB8AC3E}">
        <p14:creationId xmlns:p14="http://schemas.microsoft.com/office/powerpoint/2010/main" val="21506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99" y="241070"/>
            <a:ext cx="8958722" cy="6409112"/>
          </a:xfrm>
        </p:spPr>
      </p:pic>
    </p:spTree>
    <p:extLst>
      <p:ext uri="{BB962C8B-B14F-4D97-AF65-F5344CB8AC3E}">
        <p14:creationId xmlns:p14="http://schemas.microsoft.com/office/powerpoint/2010/main" val="111809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189496"/>
            <a:ext cx="8944494" cy="6428121"/>
          </a:xfrm>
        </p:spPr>
      </p:pic>
    </p:spTree>
    <p:extLst>
      <p:ext uri="{BB962C8B-B14F-4D97-AF65-F5344CB8AC3E}">
        <p14:creationId xmlns:p14="http://schemas.microsoft.com/office/powerpoint/2010/main" val="10144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лнце 3"/>
          <p:cNvSpPr/>
          <p:nvPr/>
        </p:nvSpPr>
        <p:spPr>
          <a:xfrm>
            <a:off x="2144684" y="0"/>
            <a:ext cx="7705898" cy="6858000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065" y="2205644"/>
            <a:ext cx="9875520" cy="1356360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dirty="0"/>
              <a:t>СЧАСТЛИВОГО и ТЁПЛОГО,</a:t>
            </a:r>
            <a:br>
              <a:rPr lang="ru-RU" dirty="0"/>
            </a:br>
            <a:r>
              <a:rPr lang="ru-RU" dirty="0"/>
              <a:t> ВЕСЁЛОГО и СОЛНЕЧНОГО</a:t>
            </a:r>
            <a:br>
              <a:rPr lang="ru-RU" dirty="0"/>
            </a:br>
            <a:r>
              <a:rPr lang="ru-RU" dirty="0"/>
              <a:t> ЛЕТА!!!</a:t>
            </a:r>
          </a:p>
        </p:txBody>
      </p:sp>
    </p:spTree>
    <p:extLst>
      <p:ext uri="{BB962C8B-B14F-4D97-AF65-F5344CB8AC3E}">
        <p14:creationId xmlns:p14="http://schemas.microsoft.com/office/powerpoint/2010/main" val="13691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9" y="183802"/>
            <a:ext cx="5203768" cy="6449753"/>
          </a:xfrm>
        </p:spPr>
      </p:pic>
    </p:spTree>
    <p:extLst>
      <p:ext uri="{BB962C8B-B14F-4D97-AF65-F5344CB8AC3E}">
        <p14:creationId xmlns:p14="http://schemas.microsoft.com/office/powerpoint/2010/main" val="3820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59" y="232757"/>
            <a:ext cx="9032493" cy="6401158"/>
          </a:xfrm>
        </p:spPr>
      </p:pic>
    </p:spTree>
    <p:extLst>
      <p:ext uri="{BB962C8B-B14F-4D97-AF65-F5344CB8AC3E}">
        <p14:creationId xmlns:p14="http://schemas.microsoft.com/office/powerpoint/2010/main" val="27869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25" y="226458"/>
            <a:ext cx="4580313" cy="6365535"/>
          </a:xfrm>
        </p:spPr>
      </p:pic>
    </p:spTree>
    <p:extLst>
      <p:ext uri="{BB962C8B-B14F-4D97-AF65-F5344CB8AC3E}">
        <p14:creationId xmlns:p14="http://schemas.microsoft.com/office/powerpoint/2010/main" val="573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9167" y="1056008"/>
            <a:ext cx="6350924" cy="4763193"/>
          </a:xfrm>
        </p:spPr>
      </p:pic>
    </p:spTree>
    <p:extLst>
      <p:ext uri="{BB962C8B-B14F-4D97-AF65-F5344CB8AC3E}">
        <p14:creationId xmlns:p14="http://schemas.microsoft.com/office/powerpoint/2010/main" val="36040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20" y="237466"/>
            <a:ext cx="8579663" cy="6387778"/>
          </a:xfrm>
        </p:spPr>
      </p:pic>
    </p:spTree>
    <p:extLst>
      <p:ext uri="{BB962C8B-B14F-4D97-AF65-F5344CB8AC3E}">
        <p14:creationId xmlns:p14="http://schemas.microsoft.com/office/powerpoint/2010/main" val="38497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7" y="241070"/>
            <a:ext cx="10529052" cy="6367549"/>
          </a:xfrm>
        </p:spPr>
      </p:pic>
    </p:spTree>
    <p:extLst>
      <p:ext uri="{BB962C8B-B14F-4D97-AF65-F5344CB8AC3E}">
        <p14:creationId xmlns:p14="http://schemas.microsoft.com/office/powerpoint/2010/main" val="40808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78</TotalTime>
  <Words>33</Words>
  <Application>Microsoft Office PowerPoint</Application>
  <PresentationFormat>Широкоэкранный</PresentationFormat>
  <Paragraphs>5</Paragraphs>
  <Slides>31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Базис</vt:lpstr>
      <vt:lpstr>Вот оно какое наше лето!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Презентацию подготовила заведующая Анкудиновским СДК Чихачева Н. В.</vt:lpstr>
      <vt:lpstr>Презентация PowerPoint</vt:lpstr>
      <vt:lpstr>СЧАСТЛИВОГО и ТЁПЛОГО,  ВЕСЁЛОГО и СОЛНЕЧНОГО  ЛЕТА!!!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оно какое наше лето!</dc:title>
  <dc:creator>Пользователь Windows</dc:creator>
  <cp:lastModifiedBy>79209145831</cp:lastModifiedBy>
  <cp:revision>12</cp:revision>
  <dcterms:created xsi:type="dcterms:W3CDTF">2020-07-22T14:53:42Z</dcterms:created>
  <dcterms:modified xsi:type="dcterms:W3CDTF">2020-07-24T11:03:03Z</dcterms:modified>
</cp:coreProperties>
</file>